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4" r:id="rId1"/>
  </p:sldMasterIdLst>
  <p:notesMasterIdLst>
    <p:notesMasterId r:id="rId20"/>
  </p:notesMasterIdLst>
  <p:sldIdLst>
    <p:sldId id="256" r:id="rId2"/>
    <p:sldId id="298" r:id="rId3"/>
    <p:sldId id="257" r:id="rId4"/>
    <p:sldId id="299" r:id="rId5"/>
    <p:sldId id="300" r:id="rId6"/>
    <p:sldId id="301" r:id="rId7"/>
    <p:sldId id="303" r:id="rId8"/>
    <p:sldId id="304" r:id="rId9"/>
    <p:sldId id="291" r:id="rId10"/>
    <p:sldId id="293" r:id="rId11"/>
    <p:sldId id="295" r:id="rId12"/>
    <p:sldId id="261" r:id="rId13"/>
    <p:sldId id="264" r:id="rId14"/>
    <p:sldId id="265" r:id="rId15"/>
    <p:sldId id="306" r:id="rId16"/>
    <p:sldId id="307" r:id="rId17"/>
    <p:sldId id="308" r:id="rId18"/>
    <p:sldId id="309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7591" autoAdjust="0"/>
  </p:normalViewPr>
  <p:slideViewPr>
    <p:cSldViewPr snapToGrid="0">
      <p:cViewPr varScale="1">
        <p:scale>
          <a:sx n="60" d="100"/>
          <a:sy n="60" d="100"/>
        </p:scale>
        <p:origin x="10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143C1-3830-4B20-98F4-7CBB74AF22F3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85BC6-1226-4335-B614-5AD869165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92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85BC6-1226-4335-B614-5AD86916511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670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10/7/2017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670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smtClean="0"/>
              <a:t>10/7/2017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740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/>
              <a:t>10/7/2017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878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smtClean="0"/>
              <a:t>10/7/2017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586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/>
              <a:t>10/7/2017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857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10/7/2017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73578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10/7/2017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66236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10/7/2017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6159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10/7/2017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156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10/7/2017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042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10/7/2017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227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10/7/2017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799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10/7/2017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508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10/7/2017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603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10/7/2017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052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10/7/2017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87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10/7/2017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944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BE451C3-0FF4-47C4-B829-773ADF60F88C}" type="datetimeFigureOut">
              <a:rPr lang="en-US" smtClean="0"/>
              <a:t>10/7/2017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943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3520" y="883311"/>
            <a:ext cx="8957652" cy="1029513"/>
          </a:xfrm>
        </p:spPr>
        <p:txBody>
          <a:bodyPr>
            <a:normAutofit fontScale="90000"/>
          </a:bodyPr>
          <a:lstStyle/>
          <a:p>
            <a:r>
              <a:rPr lang="en-US" dirty="0"/>
              <a:t>Stresses within the </a:t>
            </a:r>
            <a:r>
              <a:rPr lang="en-US" dirty="0" smtClean="0"/>
              <a:t>soil</a:t>
            </a:r>
            <a:br>
              <a:rPr lang="en-US" dirty="0" smtClean="0"/>
            </a:br>
            <a:r>
              <a:rPr lang="en-US" sz="2700" dirty="0" smtClean="0"/>
              <a:t>( Due to self weight) </a:t>
            </a:r>
            <a:endParaRPr lang="en-US" sz="27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3315" y="2258428"/>
            <a:ext cx="9035559" cy="3516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66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263" y="726907"/>
            <a:ext cx="8454190" cy="604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81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09442" cy="48760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26646"/>
          <a:stretch/>
        </p:blipFill>
        <p:spPr>
          <a:xfrm>
            <a:off x="5598696" y="4058653"/>
            <a:ext cx="6593304" cy="2799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80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89" y="0"/>
            <a:ext cx="5528510" cy="38502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588" y="3850212"/>
            <a:ext cx="5528511" cy="27110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838" y="1395663"/>
            <a:ext cx="6099709" cy="3018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85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1305" y="243038"/>
            <a:ext cx="7836067" cy="60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9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432" y="319209"/>
            <a:ext cx="7255543" cy="550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71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590" y="70570"/>
            <a:ext cx="5536281" cy="39156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590" y="3976494"/>
            <a:ext cx="5536281" cy="27387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5671" y="2157411"/>
            <a:ext cx="5536281" cy="262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54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095" y="293770"/>
            <a:ext cx="8491537" cy="6280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6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1" y="416034"/>
            <a:ext cx="8020551" cy="494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54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5958" y="1739815"/>
            <a:ext cx="7267138" cy="467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1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2780" y="330896"/>
            <a:ext cx="7619248" cy="5879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7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8189" y="448176"/>
            <a:ext cx="8308808" cy="593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2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6925" y="288006"/>
            <a:ext cx="9032207" cy="635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16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0464" y="209550"/>
            <a:ext cx="9069805" cy="620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03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625" y="224590"/>
            <a:ext cx="6496662" cy="44436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6287" y="3528009"/>
            <a:ext cx="5515713" cy="3145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60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4211" y="224590"/>
            <a:ext cx="8887326" cy="6283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13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264" y="237372"/>
            <a:ext cx="8146632" cy="63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96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789" y="386013"/>
            <a:ext cx="9034713" cy="6233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13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13080</TotalTime>
  <Words>5</Words>
  <Application>Microsoft Office PowerPoint</Application>
  <PresentationFormat>Widescreen</PresentationFormat>
  <Paragraphs>2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Corbel</vt:lpstr>
      <vt:lpstr>Parallax</vt:lpstr>
      <vt:lpstr>Stresses within the soil ( Due to self weight)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Dr.Lubna</dc:creator>
  <cp:lastModifiedBy>Dr.Lubna</cp:lastModifiedBy>
  <cp:revision>101</cp:revision>
  <dcterms:created xsi:type="dcterms:W3CDTF">2017-09-13T17:24:02Z</dcterms:created>
  <dcterms:modified xsi:type="dcterms:W3CDTF">2017-10-07T12:51:15Z</dcterms:modified>
</cp:coreProperties>
</file>